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7737" autoAdjust="0"/>
  </p:normalViewPr>
  <p:slideViewPr>
    <p:cSldViewPr snapToGrid="0">
      <p:cViewPr varScale="1">
        <p:scale>
          <a:sx n="52" d="100"/>
          <a:sy n="52" d="100"/>
        </p:scale>
        <p:origin x="13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570A0-28BA-42A6-BDF5-2808AE6FFEC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D1ABD-9EB8-4C04-9E10-33CD82EB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1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1.Edit Company Name and Company Phone. Add your email address if you’d like.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 may want to highlight your Company Name and Company Phone if you feel it’s difficult to see.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Replace “Your Logo Here” with your Company Logo. 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Once finished, go to: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1. File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Save As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2. Save as .jpeg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3. Share your ad all over social media and link to your branded landing page!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D1ABD-9EB8-4C04-9E10-33CD82EBE2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1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830A2-A953-4F76-AD06-DC2DD7680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A84E71-0E32-4E6A-B0DE-DD3E07EB2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8C6CA-0F4F-458C-8AAB-7120ED132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BDB58-FBB4-4B7E-8F3B-E1AFDCEF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A8D66-572A-4836-8597-06F4A701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8824-29CB-4738-9B2E-22F223E36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BE35E-161E-4FB9-82F2-1C5610405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F988C-444F-4FDE-A456-E78CBB4B7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8D457-E421-49C1-9B40-7D30A4732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BA2B3-9C2B-4913-97F7-5633F54BC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320D0A-0A9F-4EDD-8AD1-018CE63FD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4803BE-6EEE-4038-8B32-94448689E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20C29-833C-4C31-8F13-0EF1D5E7F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B23E0-8CC8-4966-8AE5-7750DC543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6430B-1EE7-4BA8-8B0E-501F574D1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8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27261-6F9C-499A-974F-15D2F1FB3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69A5B-C86C-46A4-B709-606DB29D2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44372-2294-4A78-98B4-F22ADF4BD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88F59-0A80-4798-8F93-8099ACF81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97B78-D892-4B70-B1CB-1B7ED8A96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2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F244B-06BA-4E1C-B76E-638545C24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6C662-1695-4702-91DE-3C3CAF998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6F900-61ED-4D08-A0F9-4ECCEF6EB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B4DDA-25B1-4AB7-8D1A-27623FB9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666F5-8A62-422C-B9BA-6055EB44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1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8400E-E607-43A3-B9F7-A1850E02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B5E5D-2CBA-48DC-BB79-5EDB5611D3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9752E-A5C6-4FE6-85CE-FE5F433FD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39A87-9D8A-43E2-B638-F0F248EA5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D9BA6-0080-4426-B99D-B3DE84C69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BAA84-2D13-4546-9C87-FE13B46B1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7B8E-69BE-4943-8A1C-F0B2A6D7C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8FF11-1290-4619-BF2A-B686389FB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B9C07B-0932-41F6-BD02-17EE4D74E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B30B1-DB38-4F0B-83E7-0CFC43EE5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39143-90F3-4E01-8DC9-AE92DB5B7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9342D0-A205-49A9-A87A-77A739EB3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D78198-A4C1-4A8F-9259-91C100A75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6A7F8C-7DDF-468D-86DA-56A287C3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2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939A6-7205-42D1-B934-687DD89D3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0950C1-0EF8-4A8A-AC37-F32D842F5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2B83F2-5C39-4CA9-9212-32F04997E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26EC49-AB0F-4E30-B0F1-8ABC153E8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0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7B7942-1F19-407D-B774-F5C7AA36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9A139-999D-415C-A074-6276D61DA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EECC1-8E0A-40C0-9511-3242A6E33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7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2FFBC-6B43-46B1-A918-2189BA8E1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C00B6-D0FF-4852-B431-128CE7A93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B605CF-227A-4C0D-B5A9-25AF6B375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05AE6-4F21-4BD7-AF4E-9194E6F73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966AF-7577-4FCA-81DA-6446276B3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84668-7D15-426C-A471-E06A62A21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F357E-01A8-4F9B-8ABB-BF1E19B62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6669C7-C166-4F47-81A4-C770586F7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124F0-5998-402F-A40F-FAEC64D8A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7048E-0E5D-44EE-90A1-8C6B5AB67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D265E-832E-434C-9C1B-32B530DC0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A8FC1-13F9-4732-942C-D029867A2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0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0B3981-0D85-40CA-AC3C-52014713C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1C9D2-E132-4EDA-A596-D76645577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B0E18-84DD-4122-91AB-4FEE9BF91C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6FFE9-9E17-4B4A-A845-8DCD6D92034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C3EF1-D349-40F1-85C5-89545ED61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4BC59-55FB-491D-886C-4F86F517F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BCCE9D31-9303-4DB1-8CE4-6C7E406AAD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A1E7DA2-B6B4-4344-9440-A413908E4BA0}"/>
              </a:ext>
            </a:extLst>
          </p:cNvPr>
          <p:cNvSpPr txBox="1"/>
          <p:nvPr/>
        </p:nvSpPr>
        <p:spPr>
          <a:xfrm>
            <a:off x="8078374" y="5995961"/>
            <a:ext cx="4113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YOUR COMPANY NAME | COMPANY PHONE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983517-2371-40E6-B90B-9BB7461BB268}"/>
              </a:ext>
            </a:extLst>
          </p:cNvPr>
          <p:cNvSpPr txBox="1"/>
          <p:nvPr/>
        </p:nvSpPr>
        <p:spPr>
          <a:xfrm>
            <a:off x="539325" y="5995961"/>
            <a:ext cx="1818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507461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68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Unroe</dc:creator>
  <cp:lastModifiedBy>Nicole Unroe</cp:lastModifiedBy>
  <cp:revision>3</cp:revision>
  <dcterms:created xsi:type="dcterms:W3CDTF">2018-10-09T15:02:22Z</dcterms:created>
  <dcterms:modified xsi:type="dcterms:W3CDTF">2018-10-25T19:51:01Z</dcterms:modified>
</cp:coreProperties>
</file>