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635" autoAdjust="0"/>
  </p:normalViewPr>
  <p:slideViewPr>
    <p:cSldViewPr snapToGrid="0">
      <p:cViewPr varScale="1">
        <p:scale>
          <a:sx n="92" d="100"/>
          <a:sy n="92" d="100"/>
        </p:scale>
        <p:origin x="5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FE8FB-7B90-446D-8A77-C035C864532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90538" y="1143000"/>
            <a:ext cx="58769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1A8E2-E1CF-4D7E-AE49-31DD51D3F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47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Edit Company Name and Company Phone, add email address if you’d like</a:t>
            </a:r>
          </a:p>
          <a:p>
            <a:pPr marL="228600" indent="-228600">
              <a:buAutoNum type="arabicPeriod"/>
            </a:pPr>
            <a:r>
              <a:rPr lang="en-US" dirty="0"/>
              <a:t>Once finished, go to: </a:t>
            </a:r>
          </a:p>
          <a:p>
            <a:pPr marL="685800" lvl="1" indent="-228600">
              <a:buAutoNum type="arabicPeriod"/>
            </a:pPr>
            <a:r>
              <a:rPr lang="en-US" dirty="0"/>
              <a:t>File </a:t>
            </a:r>
            <a:r>
              <a:rPr lang="en-US" dirty="0">
                <a:sym typeface="Wingdings" panose="05000000000000000000" pitchFamily="2" charset="2"/>
              </a:rPr>
              <a:t> Save As</a:t>
            </a:r>
          </a:p>
          <a:p>
            <a:pPr marL="685800" lvl="1" indent="-228600"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Save as .jpeg</a:t>
            </a:r>
          </a:p>
          <a:p>
            <a:pPr marL="0" lvl="0" indent="0">
              <a:buNone/>
            </a:pPr>
            <a:r>
              <a:rPr lang="en-US" dirty="0">
                <a:sym typeface="Wingdings" panose="05000000000000000000" pitchFamily="2" charset="2"/>
              </a:rPr>
              <a:t>3. Share your ad all over social media and link to your branded landing page!</a:t>
            </a: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1A8E2-E1CF-4D7E-AE49-31DD51D3F5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7539"/>
            <a:ext cx="9144000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61902"/>
            <a:ext cx="9144000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1781-E6E5-4712-9CE2-3D26CB2EC10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FDCB-B77A-4BE0-ACCC-C67396E0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3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1781-E6E5-4712-9CE2-3D26CB2EC10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FDCB-B77A-4BE0-ACCC-C67396E0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6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40783"/>
            <a:ext cx="2628900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0783"/>
            <a:ext cx="7734300" cy="5424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1781-E6E5-4712-9CE2-3D26CB2EC10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FDCB-B77A-4BE0-ACCC-C67396E0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0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1781-E6E5-4712-9CE2-3D26CB2EC10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FDCB-B77A-4BE0-ACCC-C67396E0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8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595756"/>
            <a:ext cx="1051560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283499"/>
            <a:ext cx="1051560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1781-E6E5-4712-9CE2-3D26CB2EC10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FDCB-B77A-4BE0-ACCC-C67396E0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4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03917"/>
            <a:ext cx="5181600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03917"/>
            <a:ext cx="5181600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1781-E6E5-4712-9CE2-3D26CB2EC10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FDCB-B77A-4BE0-ACCC-C67396E0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9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40784"/>
            <a:ext cx="1051560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569085"/>
            <a:ext cx="5157787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38070"/>
            <a:ext cx="5157787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69085"/>
            <a:ext cx="5183188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38070"/>
            <a:ext cx="5183188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1781-E6E5-4712-9CE2-3D26CB2EC10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FDCB-B77A-4BE0-ACCC-C67396E0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3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1781-E6E5-4712-9CE2-3D26CB2EC10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FDCB-B77A-4BE0-ACCC-C67396E0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1781-E6E5-4712-9CE2-3D26CB2EC10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FDCB-B77A-4BE0-ACCC-C67396E0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3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26720"/>
            <a:ext cx="3932237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21597"/>
            <a:ext cx="6172200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1920240"/>
            <a:ext cx="3932237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1781-E6E5-4712-9CE2-3D26CB2EC10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FDCB-B77A-4BE0-ACCC-C67396E0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0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26720"/>
            <a:ext cx="3932237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21597"/>
            <a:ext cx="6172200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1920240"/>
            <a:ext cx="3932237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1781-E6E5-4712-9CE2-3D26CB2EC10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FDCB-B77A-4BE0-ACCC-C67396E0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7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40784"/>
            <a:ext cx="1051560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03917"/>
            <a:ext cx="1051560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5932594"/>
            <a:ext cx="27432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11781-E6E5-4712-9CE2-3D26CB2EC10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5932594"/>
            <a:ext cx="41148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5932594"/>
            <a:ext cx="27432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9FDCB-B77A-4BE0-ACCC-C67396E0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2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text, newspaper&#10;&#10;Description generated with very high confidence">
            <a:extLst>
              <a:ext uri="{FF2B5EF4-FFF2-40B4-BE49-F238E27FC236}">
                <a16:creationId xmlns:a16="http://schemas.microsoft.com/office/drawing/2014/main" id="{89AE9EA5-2833-42C0-AADC-1B604D542D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9"/>
            <a:ext cx="12201692" cy="639572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E62E1EE-E6F5-4C61-8AD3-19999DFD39E6}"/>
              </a:ext>
            </a:extLst>
          </p:cNvPr>
          <p:cNvSpPr/>
          <p:nvPr/>
        </p:nvSpPr>
        <p:spPr>
          <a:xfrm>
            <a:off x="-20783" y="5496791"/>
            <a:ext cx="7450283" cy="540325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35CD11-7EE2-4428-B267-AA6A7A05D388}"/>
              </a:ext>
            </a:extLst>
          </p:cNvPr>
          <p:cNvSpPr txBox="1"/>
          <p:nvPr/>
        </p:nvSpPr>
        <p:spPr>
          <a:xfrm>
            <a:off x="62345" y="5597676"/>
            <a:ext cx="7284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Plantagenet Cherokee" panose="020B0604020202020204" pitchFamily="18" charset="0"/>
              </a:rPr>
              <a:t>YOUR COMPANY NAME | YOU@YOURCOMPANY.COM | COMPANY PHONE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79A3A1-714A-497E-BBC1-867C65724D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751" y="269556"/>
            <a:ext cx="2077885" cy="56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450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748</TotalTime>
  <Words>57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Plantagenet Cherokee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Kastel</dc:creator>
  <cp:lastModifiedBy>Allison Kastel</cp:lastModifiedBy>
  <cp:revision>6</cp:revision>
  <dcterms:created xsi:type="dcterms:W3CDTF">2018-10-09T04:08:40Z</dcterms:created>
  <dcterms:modified xsi:type="dcterms:W3CDTF">2018-10-09T16:37:11Z</dcterms:modified>
</cp:coreProperties>
</file>