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12192000" cy="64008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2635" autoAdjust="0"/>
  </p:normalViewPr>
  <p:slideViewPr>
    <p:cSldViewPr snapToGrid="0">
      <p:cViewPr varScale="1">
        <p:scale>
          <a:sx n="92" d="100"/>
          <a:sy n="92" d="100"/>
        </p:scale>
        <p:origin x="50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2FE8FB-7B90-446D-8A77-C035C864532B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90538" y="1143000"/>
            <a:ext cx="58769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C1A8E2-E1CF-4D7E-AE49-31DD51D3F5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0473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dirty="0"/>
              <a:t>Edit Company Name and Company Phone, add email address if you’d like</a:t>
            </a:r>
          </a:p>
          <a:p>
            <a:pPr marL="228600" indent="-228600">
              <a:buAutoNum type="arabicPeriod"/>
            </a:pPr>
            <a:r>
              <a:rPr lang="en-US" dirty="0"/>
              <a:t>Once finished, go to: </a:t>
            </a:r>
          </a:p>
          <a:p>
            <a:pPr marL="685800" lvl="1" indent="-228600">
              <a:buAutoNum type="arabicPeriod"/>
            </a:pPr>
            <a:r>
              <a:rPr lang="en-US" dirty="0"/>
              <a:t>File </a:t>
            </a:r>
            <a:r>
              <a:rPr lang="en-US" dirty="0">
                <a:sym typeface="Wingdings" panose="05000000000000000000" pitchFamily="2" charset="2"/>
              </a:rPr>
              <a:t> Save As</a:t>
            </a:r>
          </a:p>
          <a:p>
            <a:pPr marL="685800" lvl="1" indent="-228600">
              <a:buAutoNum type="arabicPeriod"/>
            </a:pPr>
            <a:r>
              <a:rPr lang="en-US" dirty="0">
                <a:sym typeface="Wingdings" panose="05000000000000000000" pitchFamily="2" charset="2"/>
              </a:rPr>
              <a:t>Save as .jpeg</a:t>
            </a:r>
          </a:p>
          <a:p>
            <a:pPr marL="0" lvl="0" indent="0">
              <a:buNone/>
            </a:pPr>
            <a:r>
              <a:rPr lang="en-US" dirty="0">
                <a:sym typeface="Wingdings" panose="05000000000000000000" pitchFamily="2" charset="2"/>
              </a:rPr>
              <a:t>3. Share your ad all over social media and link to your branded landing page!</a:t>
            </a:r>
            <a:endParaRPr lang="en-US" dirty="0"/>
          </a:p>
          <a:p>
            <a:pPr marL="228600" indent="-228600"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C1A8E2-E1CF-4D7E-AE49-31DD51D3F58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11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47539"/>
            <a:ext cx="9144000" cy="2228427"/>
          </a:xfrm>
        </p:spPr>
        <p:txBody>
          <a:bodyPr anchor="b"/>
          <a:lstStyle>
            <a:lvl1pPr algn="ctr">
              <a:defRPr sz="5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361902"/>
            <a:ext cx="9144000" cy="1545378"/>
          </a:xfrm>
        </p:spPr>
        <p:txBody>
          <a:bodyPr/>
          <a:lstStyle>
            <a:lvl1pPr marL="0" indent="0" algn="ctr">
              <a:buNone/>
              <a:defRPr sz="2240"/>
            </a:lvl1pPr>
            <a:lvl2pPr marL="426705" indent="0" algn="ctr">
              <a:buNone/>
              <a:defRPr sz="1867"/>
            </a:lvl2pPr>
            <a:lvl3pPr marL="853410" indent="0" algn="ctr">
              <a:buNone/>
              <a:defRPr sz="1680"/>
            </a:lvl3pPr>
            <a:lvl4pPr marL="1280114" indent="0" algn="ctr">
              <a:buNone/>
              <a:defRPr sz="1493"/>
            </a:lvl4pPr>
            <a:lvl5pPr marL="1706819" indent="0" algn="ctr">
              <a:buNone/>
              <a:defRPr sz="1493"/>
            </a:lvl5pPr>
            <a:lvl6pPr marL="2133524" indent="0" algn="ctr">
              <a:buNone/>
              <a:defRPr sz="1493"/>
            </a:lvl6pPr>
            <a:lvl7pPr marL="2560229" indent="0" algn="ctr">
              <a:buNone/>
              <a:defRPr sz="1493"/>
            </a:lvl7pPr>
            <a:lvl8pPr marL="2986933" indent="0" algn="ctr">
              <a:buNone/>
              <a:defRPr sz="1493"/>
            </a:lvl8pPr>
            <a:lvl9pPr marL="3413638" indent="0" algn="ctr">
              <a:buNone/>
              <a:defRPr sz="149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11781-E6E5-4712-9CE2-3D26CB2EC106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FDCB-B77A-4BE0-ACCC-C67396E0D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32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11781-E6E5-4712-9CE2-3D26CB2EC106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FDCB-B77A-4BE0-ACCC-C67396E0D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069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40783"/>
            <a:ext cx="2628900" cy="542438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40783"/>
            <a:ext cx="7734300" cy="542438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11781-E6E5-4712-9CE2-3D26CB2EC106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FDCB-B77A-4BE0-ACCC-C67396E0D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106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11781-E6E5-4712-9CE2-3D26CB2EC106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FDCB-B77A-4BE0-ACCC-C67396E0D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787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595756"/>
            <a:ext cx="10515600" cy="2662555"/>
          </a:xfrm>
        </p:spPr>
        <p:txBody>
          <a:bodyPr anchor="b"/>
          <a:lstStyle>
            <a:lvl1pPr>
              <a:defRPr sz="5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283499"/>
            <a:ext cx="10515600" cy="1400175"/>
          </a:xfrm>
        </p:spPr>
        <p:txBody>
          <a:bodyPr/>
          <a:lstStyle>
            <a:lvl1pPr marL="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1pPr>
            <a:lvl2pPr marL="426705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2pPr>
            <a:lvl3pPr marL="85341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3pPr>
            <a:lvl4pPr marL="1280114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4pPr>
            <a:lvl5pPr marL="1706819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5pPr>
            <a:lvl6pPr marL="2133524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6pPr>
            <a:lvl7pPr marL="2560229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7pPr>
            <a:lvl8pPr marL="2986933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8pPr>
            <a:lvl9pPr marL="3413638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11781-E6E5-4712-9CE2-3D26CB2EC106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FDCB-B77A-4BE0-ACCC-C67396E0D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341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703917"/>
            <a:ext cx="5181600" cy="406124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703917"/>
            <a:ext cx="5181600" cy="406124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11781-E6E5-4712-9CE2-3D26CB2EC106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FDCB-B77A-4BE0-ACCC-C67396E0D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98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40784"/>
            <a:ext cx="10515600" cy="123719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569085"/>
            <a:ext cx="5157787" cy="768985"/>
          </a:xfrm>
        </p:spPr>
        <p:txBody>
          <a:bodyPr anchor="b"/>
          <a:lstStyle>
            <a:lvl1pPr marL="0" indent="0">
              <a:buNone/>
              <a:defRPr sz="2240" b="1"/>
            </a:lvl1pPr>
            <a:lvl2pPr marL="426705" indent="0">
              <a:buNone/>
              <a:defRPr sz="1867" b="1"/>
            </a:lvl2pPr>
            <a:lvl3pPr marL="853410" indent="0">
              <a:buNone/>
              <a:defRPr sz="1680" b="1"/>
            </a:lvl3pPr>
            <a:lvl4pPr marL="1280114" indent="0">
              <a:buNone/>
              <a:defRPr sz="1493" b="1"/>
            </a:lvl4pPr>
            <a:lvl5pPr marL="1706819" indent="0">
              <a:buNone/>
              <a:defRPr sz="1493" b="1"/>
            </a:lvl5pPr>
            <a:lvl6pPr marL="2133524" indent="0">
              <a:buNone/>
              <a:defRPr sz="1493" b="1"/>
            </a:lvl6pPr>
            <a:lvl7pPr marL="2560229" indent="0">
              <a:buNone/>
              <a:defRPr sz="1493" b="1"/>
            </a:lvl7pPr>
            <a:lvl8pPr marL="2986933" indent="0">
              <a:buNone/>
              <a:defRPr sz="1493" b="1"/>
            </a:lvl8pPr>
            <a:lvl9pPr marL="3413638" indent="0">
              <a:buNone/>
              <a:defRPr sz="149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338070"/>
            <a:ext cx="5157787" cy="343894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569085"/>
            <a:ext cx="5183188" cy="768985"/>
          </a:xfrm>
        </p:spPr>
        <p:txBody>
          <a:bodyPr anchor="b"/>
          <a:lstStyle>
            <a:lvl1pPr marL="0" indent="0">
              <a:buNone/>
              <a:defRPr sz="2240" b="1"/>
            </a:lvl1pPr>
            <a:lvl2pPr marL="426705" indent="0">
              <a:buNone/>
              <a:defRPr sz="1867" b="1"/>
            </a:lvl2pPr>
            <a:lvl3pPr marL="853410" indent="0">
              <a:buNone/>
              <a:defRPr sz="1680" b="1"/>
            </a:lvl3pPr>
            <a:lvl4pPr marL="1280114" indent="0">
              <a:buNone/>
              <a:defRPr sz="1493" b="1"/>
            </a:lvl4pPr>
            <a:lvl5pPr marL="1706819" indent="0">
              <a:buNone/>
              <a:defRPr sz="1493" b="1"/>
            </a:lvl5pPr>
            <a:lvl6pPr marL="2133524" indent="0">
              <a:buNone/>
              <a:defRPr sz="1493" b="1"/>
            </a:lvl6pPr>
            <a:lvl7pPr marL="2560229" indent="0">
              <a:buNone/>
              <a:defRPr sz="1493" b="1"/>
            </a:lvl7pPr>
            <a:lvl8pPr marL="2986933" indent="0">
              <a:buNone/>
              <a:defRPr sz="1493" b="1"/>
            </a:lvl8pPr>
            <a:lvl9pPr marL="3413638" indent="0">
              <a:buNone/>
              <a:defRPr sz="149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338070"/>
            <a:ext cx="5183188" cy="343894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11781-E6E5-4712-9CE2-3D26CB2EC106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FDCB-B77A-4BE0-ACCC-C67396E0D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335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11781-E6E5-4712-9CE2-3D26CB2EC106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FDCB-B77A-4BE0-ACCC-C67396E0D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144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11781-E6E5-4712-9CE2-3D26CB2EC106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FDCB-B77A-4BE0-ACCC-C67396E0D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230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26720"/>
            <a:ext cx="3932237" cy="1493520"/>
          </a:xfrm>
        </p:spPr>
        <p:txBody>
          <a:bodyPr anchor="b"/>
          <a:lstStyle>
            <a:lvl1pPr>
              <a:defRPr sz="298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21597"/>
            <a:ext cx="6172200" cy="4548717"/>
          </a:xfrm>
        </p:spPr>
        <p:txBody>
          <a:bodyPr/>
          <a:lstStyle>
            <a:lvl1pPr>
              <a:defRPr sz="2987"/>
            </a:lvl1pPr>
            <a:lvl2pPr>
              <a:defRPr sz="2613"/>
            </a:lvl2pPr>
            <a:lvl3pPr>
              <a:defRPr sz="2240"/>
            </a:lvl3pPr>
            <a:lvl4pPr>
              <a:defRPr sz="1867"/>
            </a:lvl4pPr>
            <a:lvl5pPr>
              <a:defRPr sz="1867"/>
            </a:lvl5pPr>
            <a:lvl6pPr>
              <a:defRPr sz="1867"/>
            </a:lvl6pPr>
            <a:lvl7pPr>
              <a:defRPr sz="1867"/>
            </a:lvl7pPr>
            <a:lvl8pPr>
              <a:defRPr sz="1867"/>
            </a:lvl8pPr>
            <a:lvl9pPr>
              <a:defRPr sz="1867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1920240"/>
            <a:ext cx="3932237" cy="3557482"/>
          </a:xfrm>
        </p:spPr>
        <p:txBody>
          <a:bodyPr/>
          <a:lstStyle>
            <a:lvl1pPr marL="0" indent="0">
              <a:buNone/>
              <a:defRPr sz="1493"/>
            </a:lvl1pPr>
            <a:lvl2pPr marL="426705" indent="0">
              <a:buNone/>
              <a:defRPr sz="1307"/>
            </a:lvl2pPr>
            <a:lvl3pPr marL="853410" indent="0">
              <a:buNone/>
              <a:defRPr sz="1120"/>
            </a:lvl3pPr>
            <a:lvl4pPr marL="1280114" indent="0">
              <a:buNone/>
              <a:defRPr sz="933"/>
            </a:lvl4pPr>
            <a:lvl5pPr marL="1706819" indent="0">
              <a:buNone/>
              <a:defRPr sz="933"/>
            </a:lvl5pPr>
            <a:lvl6pPr marL="2133524" indent="0">
              <a:buNone/>
              <a:defRPr sz="933"/>
            </a:lvl6pPr>
            <a:lvl7pPr marL="2560229" indent="0">
              <a:buNone/>
              <a:defRPr sz="933"/>
            </a:lvl7pPr>
            <a:lvl8pPr marL="2986933" indent="0">
              <a:buNone/>
              <a:defRPr sz="933"/>
            </a:lvl8pPr>
            <a:lvl9pPr marL="3413638" indent="0">
              <a:buNone/>
              <a:defRPr sz="93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11781-E6E5-4712-9CE2-3D26CB2EC106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FDCB-B77A-4BE0-ACCC-C67396E0D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802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26720"/>
            <a:ext cx="3932237" cy="1493520"/>
          </a:xfrm>
        </p:spPr>
        <p:txBody>
          <a:bodyPr anchor="b"/>
          <a:lstStyle>
            <a:lvl1pPr>
              <a:defRPr sz="298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21597"/>
            <a:ext cx="6172200" cy="4548717"/>
          </a:xfrm>
        </p:spPr>
        <p:txBody>
          <a:bodyPr anchor="t"/>
          <a:lstStyle>
            <a:lvl1pPr marL="0" indent="0">
              <a:buNone/>
              <a:defRPr sz="2987"/>
            </a:lvl1pPr>
            <a:lvl2pPr marL="426705" indent="0">
              <a:buNone/>
              <a:defRPr sz="2613"/>
            </a:lvl2pPr>
            <a:lvl3pPr marL="853410" indent="0">
              <a:buNone/>
              <a:defRPr sz="2240"/>
            </a:lvl3pPr>
            <a:lvl4pPr marL="1280114" indent="0">
              <a:buNone/>
              <a:defRPr sz="1867"/>
            </a:lvl4pPr>
            <a:lvl5pPr marL="1706819" indent="0">
              <a:buNone/>
              <a:defRPr sz="1867"/>
            </a:lvl5pPr>
            <a:lvl6pPr marL="2133524" indent="0">
              <a:buNone/>
              <a:defRPr sz="1867"/>
            </a:lvl6pPr>
            <a:lvl7pPr marL="2560229" indent="0">
              <a:buNone/>
              <a:defRPr sz="1867"/>
            </a:lvl7pPr>
            <a:lvl8pPr marL="2986933" indent="0">
              <a:buNone/>
              <a:defRPr sz="1867"/>
            </a:lvl8pPr>
            <a:lvl9pPr marL="3413638" indent="0">
              <a:buNone/>
              <a:defRPr sz="186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1920240"/>
            <a:ext cx="3932237" cy="3557482"/>
          </a:xfrm>
        </p:spPr>
        <p:txBody>
          <a:bodyPr/>
          <a:lstStyle>
            <a:lvl1pPr marL="0" indent="0">
              <a:buNone/>
              <a:defRPr sz="1493"/>
            </a:lvl1pPr>
            <a:lvl2pPr marL="426705" indent="0">
              <a:buNone/>
              <a:defRPr sz="1307"/>
            </a:lvl2pPr>
            <a:lvl3pPr marL="853410" indent="0">
              <a:buNone/>
              <a:defRPr sz="1120"/>
            </a:lvl3pPr>
            <a:lvl4pPr marL="1280114" indent="0">
              <a:buNone/>
              <a:defRPr sz="933"/>
            </a:lvl4pPr>
            <a:lvl5pPr marL="1706819" indent="0">
              <a:buNone/>
              <a:defRPr sz="933"/>
            </a:lvl5pPr>
            <a:lvl6pPr marL="2133524" indent="0">
              <a:buNone/>
              <a:defRPr sz="933"/>
            </a:lvl6pPr>
            <a:lvl7pPr marL="2560229" indent="0">
              <a:buNone/>
              <a:defRPr sz="933"/>
            </a:lvl7pPr>
            <a:lvl8pPr marL="2986933" indent="0">
              <a:buNone/>
              <a:defRPr sz="933"/>
            </a:lvl8pPr>
            <a:lvl9pPr marL="3413638" indent="0">
              <a:buNone/>
              <a:defRPr sz="93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11781-E6E5-4712-9CE2-3D26CB2EC106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FDCB-B77A-4BE0-ACCC-C67396E0D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371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40784"/>
            <a:ext cx="10515600" cy="12371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703917"/>
            <a:ext cx="10515600" cy="40612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5932594"/>
            <a:ext cx="2743200" cy="3407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611781-E6E5-4712-9CE2-3D26CB2EC106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5932594"/>
            <a:ext cx="4114800" cy="3407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5932594"/>
            <a:ext cx="2743200" cy="3407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F9FDCB-B77A-4BE0-ACCC-C67396E0D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022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853410" rtl="0" eaLnBrk="1" latinLnBrk="0" hangingPunct="1">
        <a:lnSpc>
          <a:spcPct val="90000"/>
        </a:lnSpc>
        <a:spcBef>
          <a:spcPct val="0"/>
        </a:spcBef>
        <a:buNone/>
        <a:defRPr sz="410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3352" indent="-213352" algn="l" defTabSz="853410" rtl="0" eaLnBrk="1" latinLnBrk="0" hangingPunct="1">
        <a:lnSpc>
          <a:spcPct val="90000"/>
        </a:lnSpc>
        <a:spcBef>
          <a:spcPts val="933"/>
        </a:spcBef>
        <a:buFont typeface="Arial" panose="020B0604020202020204" pitchFamily="34" charset="0"/>
        <a:buChar char="•"/>
        <a:defRPr sz="2613" kern="1200">
          <a:solidFill>
            <a:schemeClr val="tx1"/>
          </a:solidFill>
          <a:latin typeface="+mn-lt"/>
          <a:ea typeface="+mn-ea"/>
          <a:cs typeface="+mn-cs"/>
        </a:defRPr>
      </a:lvl1pPr>
      <a:lvl2pPr marL="640057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2240" kern="1200">
          <a:solidFill>
            <a:schemeClr val="tx1"/>
          </a:solidFill>
          <a:latin typeface="+mn-lt"/>
          <a:ea typeface="+mn-ea"/>
          <a:cs typeface="+mn-cs"/>
        </a:defRPr>
      </a:lvl2pPr>
      <a:lvl3pPr marL="1066762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3pPr>
      <a:lvl4pPr marL="1493467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4pPr>
      <a:lvl5pPr marL="1920171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5pPr>
      <a:lvl6pPr marL="2346876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6pPr>
      <a:lvl7pPr marL="2773581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86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8pPr>
      <a:lvl9pPr marL="3626990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1pPr>
      <a:lvl2pPr marL="426705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2pPr>
      <a:lvl3pPr marL="853410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14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4pPr>
      <a:lvl5pPr marL="1706819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5pPr>
      <a:lvl6pPr marL="2133524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6pPr>
      <a:lvl7pPr marL="2560229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7pPr>
      <a:lvl8pPr marL="2986933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8pPr>
      <a:lvl9pPr marL="3413638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picture containing text, newspaper&#10;&#10;Description generated with very high confidence">
            <a:extLst>
              <a:ext uri="{FF2B5EF4-FFF2-40B4-BE49-F238E27FC236}">
                <a16:creationId xmlns:a16="http://schemas.microsoft.com/office/drawing/2014/main" id="{89AE9EA5-2833-42C0-AADC-1B604D542D6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079"/>
            <a:ext cx="12201692" cy="6395721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5E62E1EE-E6F5-4C61-8AD3-19999DFD39E6}"/>
              </a:ext>
            </a:extLst>
          </p:cNvPr>
          <p:cNvSpPr/>
          <p:nvPr/>
        </p:nvSpPr>
        <p:spPr>
          <a:xfrm>
            <a:off x="-20783" y="5496791"/>
            <a:ext cx="7450283" cy="540325"/>
          </a:xfrm>
          <a:prstGeom prst="rect">
            <a:avLst/>
          </a:prstGeom>
          <a:solidFill>
            <a:schemeClr val="tx1">
              <a:alpha val="60000"/>
            </a:scheme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735CD11-7EE2-4428-B267-AA6A7A05D388}"/>
              </a:ext>
            </a:extLst>
          </p:cNvPr>
          <p:cNvSpPr txBox="1"/>
          <p:nvPr/>
        </p:nvSpPr>
        <p:spPr>
          <a:xfrm>
            <a:off x="62345" y="5597676"/>
            <a:ext cx="72840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Plantagenet Cherokee" panose="020B0604020202020204" pitchFamily="18" charset="0"/>
              </a:rPr>
              <a:t>YOUR COMPANY NAME | YOU@YOURCOMPANY.COM | COMPANY PHONE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E79A3A1-714A-497E-BBC1-867C65724D3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0751" y="269556"/>
            <a:ext cx="2077885" cy="566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04504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748</TotalTime>
  <Words>57</Words>
  <Application>Microsoft Office PowerPoint</Application>
  <PresentationFormat>Custom</PresentationFormat>
  <Paragraphs>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Plantagenet Cherokee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Allison Kastel</dc:creator>
  <cp:lastModifiedBy>Allison Kastel</cp:lastModifiedBy>
  <cp:revision>6</cp:revision>
  <dcterms:created xsi:type="dcterms:W3CDTF">2018-10-09T04:08:40Z</dcterms:created>
  <dcterms:modified xsi:type="dcterms:W3CDTF">2018-10-09T16:37:11Z</dcterms:modified>
</cp:coreProperties>
</file>