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737" autoAdjust="0"/>
  </p:normalViewPr>
  <p:slideViewPr>
    <p:cSldViewPr snapToGrid="0">
      <p:cViewPr varScale="1">
        <p:scale>
          <a:sx n="86" d="100"/>
          <a:sy n="86" d="100"/>
        </p:scale>
        <p:origin x="14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70A0-28BA-42A6-BDF5-2808AE6FFEC6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1143000"/>
            <a:ext cx="5876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1ABD-9EB8-4C04-9E10-33CD82EB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1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0538" y="1143000"/>
            <a:ext cx="58769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1.Edit Company Name and Company Phone. Add your email address if you’d like.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may want to highlight your Company Name and Company Phone if you feel it’s difficult to see.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Replace “Your Logo Here” with your Company Logo.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Once finished, go to: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1. File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Save As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2. Save as .jpeg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3. Share your ad all over social media and link to your branded landing page!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D1ABD-9EB8-4C04-9E10-33CD82EBE2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1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7539"/>
            <a:ext cx="9144000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61902"/>
            <a:ext cx="9144000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8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5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40783"/>
            <a:ext cx="2628900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0783"/>
            <a:ext cx="7734300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2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5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95756"/>
            <a:ext cx="1051560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83499"/>
            <a:ext cx="1051560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7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03917"/>
            <a:ext cx="5181600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03917"/>
            <a:ext cx="5181600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40784"/>
            <a:ext cx="1051560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69085"/>
            <a:ext cx="5157787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38070"/>
            <a:ext cx="5157787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69085"/>
            <a:ext cx="5183188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38070"/>
            <a:ext cx="5183188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3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4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26720"/>
            <a:ext cx="3932237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21597"/>
            <a:ext cx="6172200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920240"/>
            <a:ext cx="3932237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0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26720"/>
            <a:ext cx="3932237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21597"/>
            <a:ext cx="6172200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920240"/>
            <a:ext cx="3932237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40784"/>
            <a:ext cx="1051560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03917"/>
            <a:ext cx="1051560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932594"/>
            <a:ext cx="27432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6FFE9-9E17-4B4A-A845-8DCD6D92034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932594"/>
            <a:ext cx="41148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932594"/>
            <a:ext cx="27432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4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3F29EB-96E4-4A10-886D-EEE76AEF6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"/>
            <a:ext cx="12211412" cy="63906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1E7DA2-B6B4-4344-9440-A413908E4BA0}"/>
              </a:ext>
            </a:extLst>
          </p:cNvPr>
          <p:cNvSpPr txBox="1"/>
          <p:nvPr/>
        </p:nvSpPr>
        <p:spPr>
          <a:xfrm>
            <a:off x="3395517" y="5390978"/>
            <a:ext cx="3884397" cy="781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4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YOUR COMPANY NAME | COMPANY PHONE </a:t>
            </a:r>
          </a:p>
          <a:p>
            <a:r>
              <a:rPr lang="en-US" sz="224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COMPANY URL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D86822-5E67-44A1-A13B-EAF2479197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716" y="5707743"/>
            <a:ext cx="1706503" cy="46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6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67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Unroe</dc:creator>
  <cp:lastModifiedBy>Allison Kastel</cp:lastModifiedBy>
  <cp:revision>9</cp:revision>
  <dcterms:created xsi:type="dcterms:W3CDTF">2018-10-09T15:02:22Z</dcterms:created>
  <dcterms:modified xsi:type="dcterms:W3CDTF">2018-11-08T15:42:41Z</dcterms:modified>
</cp:coreProperties>
</file>