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12192000" cy="6035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84" y="246"/>
      </p:cViewPr>
      <p:guideLst/>
    </p:cSldViewPr>
  </p:slideViewPr>
  <p:notesTextViewPr>
    <p:cViewPr>
      <p:scale>
        <a:sx n="1" d="1"/>
        <a:sy n="1" d="1"/>
      </p:scale>
      <p:origin x="0" y="-16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43E4C-301C-46E2-A00C-92B9FD54307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2738" y="1143000"/>
            <a:ext cx="62325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E4CB2-0A24-4C3E-A291-3CA70C00A6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123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12738" y="1143000"/>
            <a:ext cx="62325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1.Edit Company Name and Company Phone. Add your email address if you’d like.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 may want to highlight your Company Name and Company Phone if you feel it’s difficult to see.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Replace “Your Logo Here” with your Company Logo. Feel free to move the logo if you find it difficult to see. 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Once finished, go to: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1. File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sym typeface="Wingdings" panose="05000000000000000000" pitchFamily="2" charset="2"/>
              </a:rPr>
              <a:t>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Save As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2. Save as .jpeg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3. Share your ad all over social media and link to your branded landing page!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CD1ABD-9EB8-4C04-9E10-33CD82EBE2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01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87783"/>
            <a:ext cx="9144000" cy="2101309"/>
          </a:xfrm>
        </p:spPr>
        <p:txBody>
          <a:bodyPr anchor="b"/>
          <a:lstStyle>
            <a:lvl1pPr algn="ctr">
              <a:defRPr sz="528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70127"/>
            <a:ext cx="9144000" cy="1457224"/>
          </a:xfrm>
        </p:spPr>
        <p:txBody>
          <a:bodyPr/>
          <a:lstStyle>
            <a:lvl1pPr marL="0" indent="0" algn="ctr">
              <a:buNone/>
              <a:defRPr sz="2112"/>
            </a:lvl1pPr>
            <a:lvl2pPr marL="402382" indent="0" algn="ctr">
              <a:buNone/>
              <a:defRPr sz="1760"/>
            </a:lvl2pPr>
            <a:lvl3pPr marL="804763" indent="0" algn="ctr">
              <a:buNone/>
              <a:defRPr sz="1584"/>
            </a:lvl3pPr>
            <a:lvl4pPr marL="1207145" indent="0" algn="ctr">
              <a:buNone/>
              <a:defRPr sz="1408"/>
            </a:lvl4pPr>
            <a:lvl5pPr marL="1609527" indent="0" algn="ctr">
              <a:buNone/>
              <a:defRPr sz="1408"/>
            </a:lvl5pPr>
            <a:lvl6pPr marL="2011909" indent="0" algn="ctr">
              <a:buNone/>
              <a:defRPr sz="1408"/>
            </a:lvl6pPr>
            <a:lvl7pPr marL="2414290" indent="0" algn="ctr">
              <a:buNone/>
              <a:defRPr sz="1408"/>
            </a:lvl7pPr>
            <a:lvl8pPr marL="2816672" indent="0" algn="ctr">
              <a:buNone/>
              <a:defRPr sz="1408"/>
            </a:lvl8pPr>
            <a:lvl9pPr marL="3219054" indent="0" algn="ctr">
              <a:buNone/>
              <a:defRPr sz="1408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3DF-68BF-4578-803C-BF61B98AACA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FAD9-2192-44D3-8781-3E5B14BB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846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3DF-68BF-4578-803C-BF61B98AACA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FAD9-2192-44D3-8781-3E5B14BB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34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21344"/>
            <a:ext cx="2628900" cy="511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21344"/>
            <a:ext cx="7734300" cy="511495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3DF-68BF-4578-803C-BF61B98AACA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FAD9-2192-44D3-8781-3E5B14BB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05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3DF-68BF-4578-803C-BF61B98AACA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FAD9-2192-44D3-8781-3E5B14BB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8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504728"/>
            <a:ext cx="10515600" cy="2510673"/>
          </a:xfrm>
        </p:spPr>
        <p:txBody>
          <a:bodyPr anchor="b"/>
          <a:lstStyle>
            <a:lvl1pPr>
              <a:defRPr sz="528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039153"/>
            <a:ext cx="10515600" cy="1320303"/>
          </a:xfrm>
        </p:spPr>
        <p:txBody>
          <a:bodyPr/>
          <a:lstStyle>
            <a:lvl1pPr marL="0" indent="0">
              <a:buNone/>
              <a:defRPr sz="2112">
                <a:solidFill>
                  <a:schemeClr val="tx1">
                    <a:tint val="75000"/>
                  </a:schemeClr>
                </a:solidFill>
              </a:defRPr>
            </a:lvl1pPr>
            <a:lvl2pPr marL="402382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2pPr>
            <a:lvl3pPr marL="804763" indent="0">
              <a:buNone/>
              <a:defRPr sz="1584">
                <a:solidFill>
                  <a:schemeClr val="tx1">
                    <a:tint val="75000"/>
                  </a:schemeClr>
                </a:solidFill>
              </a:defRPr>
            </a:lvl3pPr>
            <a:lvl4pPr marL="1207145" indent="0">
              <a:buNone/>
              <a:defRPr sz="1408">
                <a:solidFill>
                  <a:schemeClr val="tx1">
                    <a:tint val="75000"/>
                  </a:schemeClr>
                </a:solidFill>
              </a:defRPr>
            </a:lvl4pPr>
            <a:lvl5pPr marL="1609527" indent="0">
              <a:buNone/>
              <a:defRPr sz="1408">
                <a:solidFill>
                  <a:schemeClr val="tx1">
                    <a:tint val="75000"/>
                  </a:schemeClr>
                </a:solidFill>
              </a:defRPr>
            </a:lvl5pPr>
            <a:lvl6pPr marL="2011909" indent="0">
              <a:buNone/>
              <a:defRPr sz="1408">
                <a:solidFill>
                  <a:schemeClr val="tx1">
                    <a:tint val="75000"/>
                  </a:schemeClr>
                </a:solidFill>
              </a:defRPr>
            </a:lvl6pPr>
            <a:lvl7pPr marL="2414290" indent="0">
              <a:buNone/>
              <a:defRPr sz="1408">
                <a:solidFill>
                  <a:schemeClr val="tx1">
                    <a:tint val="75000"/>
                  </a:schemeClr>
                </a:solidFill>
              </a:defRPr>
            </a:lvl7pPr>
            <a:lvl8pPr marL="2816672" indent="0">
              <a:buNone/>
              <a:defRPr sz="1408">
                <a:solidFill>
                  <a:schemeClr val="tx1">
                    <a:tint val="75000"/>
                  </a:schemeClr>
                </a:solidFill>
              </a:defRPr>
            </a:lvl8pPr>
            <a:lvl9pPr marL="3219054" indent="0">
              <a:buNone/>
              <a:defRPr sz="140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3DF-68BF-4578-803C-BF61B98AACA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FAD9-2192-44D3-8781-3E5B14BB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6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06719"/>
            <a:ext cx="5181600" cy="3829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6719"/>
            <a:ext cx="5181600" cy="3829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3DF-68BF-4578-803C-BF61B98AACA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FAD9-2192-44D3-8781-3E5B14BB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59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21344"/>
            <a:ext cx="10515600" cy="116661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479579"/>
            <a:ext cx="5157787" cy="725119"/>
          </a:xfrm>
        </p:spPr>
        <p:txBody>
          <a:bodyPr anchor="b"/>
          <a:lstStyle>
            <a:lvl1pPr marL="0" indent="0">
              <a:buNone/>
              <a:defRPr sz="2112" b="1"/>
            </a:lvl1pPr>
            <a:lvl2pPr marL="402382" indent="0">
              <a:buNone/>
              <a:defRPr sz="1760" b="1"/>
            </a:lvl2pPr>
            <a:lvl3pPr marL="804763" indent="0">
              <a:buNone/>
              <a:defRPr sz="1584" b="1"/>
            </a:lvl3pPr>
            <a:lvl4pPr marL="1207145" indent="0">
              <a:buNone/>
              <a:defRPr sz="1408" b="1"/>
            </a:lvl4pPr>
            <a:lvl5pPr marL="1609527" indent="0">
              <a:buNone/>
              <a:defRPr sz="1408" b="1"/>
            </a:lvl5pPr>
            <a:lvl6pPr marL="2011909" indent="0">
              <a:buNone/>
              <a:defRPr sz="1408" b="1"/>
            </a:lvl6pPr>
            <a:lvl7pPr marL="2414290" indent="0">
              <a:buNone/>
              <a:defRPr sz="1408" b="1"/>
            </a:lvl7pPr>
            <a:lvl8pPr marL="2816672" indent="0">
              <a:buNone/>
              <a:defRPr sz="1408" b="1"/>
            </a:lvl8pPr>
            <a:lvl9pPr marL="3219054" indent="0">
              <a:buNone/>
              <a:defRPr sz="140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204698"/>
            <a:ext cx="5157787" cy="32427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479579"/>
            <a:ext cx="5183188" cy="725119"/>
          </a:xfrm>
        </p:spPr>
        <p:txBody>
          <a:bodyPr anchor="b"/>
          <a:lstStyle>
            <a:lvl1pPr marL="0" indent="0">
              <a:buNone/>
              <a:defRPr sz="2112" b="1"/>
            </a:lvl1pPr>
            <a:lvl2pPr marL="402382" indent="0">
              <a:buNone/>
              <a:defRPr sz="1760" b="1"/>
            </a:lvl2pPr>
            <a:lvl3pPr marL="804763" indent="0">
              <a:buNone/>
              <a:defRPr sz="1584" b="1"/>
            </a:lvl3pPr>
            <a:lvl4pPr marL="1207145" indent="0">
              <a:buNone/>
              <a:defRPr sz="1408" b="1"/>
            </a:lvl4pPr>
            <a:lvl5pPr marL="1609527" indent="0">
              <a:buNone/>
              <a:defRPr sz="1408" b="1"/>
            </a:lvl5pPr>
            <a:lvl6pPr marL="2011909" indent="0">
              <a:buNone/>
              <a:defRPr sz="1408" b="1"/>
            </a:lvl6pPr>
            <a:lvl7pPr marL="2414290" indent="0">
              <a:buNone/>
              <a:defRPr sz="1408" b="1"/>
            </a:lvl7pPr>
            <a:lvl8pPr marL="2816672" indent="0">
              <a:buNone/>
              <a:defRPr sz="1408" b="1"/>
            </a:lvl8pPr>
            <a:lvl9pPr marL="3219054" indent="0">
              <a:buNone/>
              <a:defRPr sz="1408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204698"/>
            <a:ext cx="5183188" cy="32427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3DF-68BF-4578-803C-BF61B98AACA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FAD9-2192-44D3-8781-3E5B14BB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38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3DF-68BF-4578-803C-BF61B98AACA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FAD9-2192-44D3-8781-3E5B14BB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45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3DF-68BF-4578-803C-BF61B98AACA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FAD9-2192-44D3-8781-3E5B14BB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57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02378"/>
            <a:ext cx="3932237" cy="1408324"/>
          </a:xfrm>
        </p:spPr>
        <p:txBody>
          <a:bodyPr anchor="b"/>
          <a:lstStyle>
            <a:lvl1pPr>
              <a:defRPr sz="28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869026"/>
            <a:ext cx="6172200" cy="4289241"/>
          </a:xfrm>
        </p:spPr>
        <p:txBody>
          <a:bodyPr/>
          <a:lstStyle>
            <a:lvl1pPr>
              <a:defRPr sz="2816"/>
            </a:lvl1pPr>
            <a:lvl2pPr>
              <a:defRPr sz="2464"/>
            </a:lvl2pPr>
            <a:lvl3pPr>
              <a:defRPr sz="2112"/>
            </a:lvl3pPr>
            <a:lvl4pPr>
              <a:defRPr sz="1760"/>
            </a:lvl4pPr>
            <a:lvl5pPr>
              <a:defRPr sz="1760"/>
            </a:lvl5pPr>
            <a:lvl6pPr>
              <a:defRPr sz="1760"/>
            </a:lvl6pPr>
            <a:lvl7pPr>
              <a:defRPr sz="1760"/>
            </a:lvl7pPr>
            <a:lvl8pPr>
              <a:defRPr sz="1760"/>
            </a:lvl8pPr>
            <a:lvl9pPr>
              <a:defRPr sz="176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1810703"/>
            <a:ext cx="3932237" cy="3354550"/>
          </a:xfrm>
        </p:spPr>
        <p:txBody>
          <a:bodyPr/>
          <a:lstStyle>
            <a:lvl1pPr marL="0" indent="0">
              <a:buNone/>
              <a:defRPr sz="1408"/>
            </a:lvl1pPr>
            <a:lvl2pPr marL="402382" indent="0">
              <a:buNone/>
              <a:defRPr sz="1232"/>
            </a:lvl2pPr>
            <a:lvl3pPr marL="804763" indent="0">
              <a:buNone/>
              <a:defRPr sz="1056"/>
            </a:lvl3pPr>
            <a:lvl4pPr marL="1207145" indent="0">
              <a:buNone/>
              <a:defRPr sz="880"/>
            </a:lvl4pPr>
            <a:lvl5pPr marL="1609527" indent="0">
              <a:buNone/>
              <a:defRPr sz="880"/>
            </a:lvl5pPr>
            <a:lvl6pPr marL="2011909" indent="0">
              <a:buNone/>
              <a:defRPr sz="880"/>
            </a:lvl6pPr>
            <a:lvl7pPr marL="2414290" indent="0">
              <a:buNone/>
              <a:defRPr sz="880"/>
            </a:lvl7pPr>
            <a:lvl8pPr marL="2816672" indent="0">
              <a:buNone/>
              <a:defRPr sz="880"/>
            </a:lvl8pPr>
            <a:lvl9pPr marL="3219054" indent="0">
              <a:buNone/>
              <a:defRPr sz="8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3DF-68BF-4578-803C-BF61B98AACA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FAD9-2192-44D3-8781-3E5B14BB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06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02378"/>
            <a:ext cx="3932237" cy="1408324"/>
          </a:xfrm>
        </p:spPr>
        <p:txBody>
          <a:bodyPr anchor="b"/>
          <a:lstStyle>
            <a:lvl1pPr>
              <a:defRPr sz="28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869026"/>
            <a:ext cx="6172200" cy="4289241"/>
          </a:xfrm>
        </p:spPr>
        <p:txBody>
          <a:bodyPr anchor="t"/>
          <a:lstStyle>
            <a:lvl1pPr marL="0" indent="0">
              <a:buNone/>
              <a:defRPr sz="2816"/>
            </a:lvl1pPr>
            <a:lvl2pPr marL="402382" indent="0">
              <a:buNone/>
              <a:defRPr sz="2464"/>
            </a:lvl2pPr>
            <a:lvl3pPr marL="804763" indent="0">
              <a:buNone/>
              <a:defRPr sz="2112"/>
            </a:lvl3pPr>
            <a:lvl4pPr marL="1207145" indent="0">
              <a:buNone/>
              <a:defRPr sz="1760"/>
            </a:lvl4pPr>
            <a:lvl5pPr marL="1609527" indent="0">
              <a:buNone/>
              <a:defRPr sz="1760"/>
            </a:lvl5pPr>
            <a:lvl6pPr marL="2011909" indent="0">
              <a:buNone/>
              <a:defRPr sz="1760"/>
            </a:lvl6pPr>
            <a:lvl7pPr marL="2414290" indent="0">
              <a:buNone/>
              <a:defRPr sz="1760"/>
            </a:lvl7pPr>
            <a:lvl8pPr marL="2816672" indent="0">
              <a:buNone/>
              <a:defRPr sz="1760"/>
            </a:lvl8pPr>
            <a:lvl9pPr marL="3219054" indent="0">
              <a:buNone/>
              <a:defRPr sz="176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1810703"/>
            <a:ext cx="3932237" cy="3354550"/>
          </a:xfrm>
        </p:spPr>
        <p:txBody>
          <a:bodyPr/>
          <a:lstStyle>
            <a:lvl1pPr marL="0" indent="0">
              <a:buNone/>
              <a:defRPr sz="1408"/>
            </a:lvl1pPr>
            <a:lvl2pPr marL="402382" indent="0">
              <a:buNone/>
              <a:defRPr sz="1232"/>
            </a:lvl2pPr>
            <a:lvl3pPr marL="804763" indent="0">
              <a:buNone/>
              <a:defRPr sz="1056"/>
            </a:lvl3pPr>
            <a:lvl4pPr marL="1207145" indent="0">
              <a:buNone/>
              <a:defRPr sz="880"/>
            </a:lvl4pPr>
            <a:lvl5pPr marL="1609527" indent="0">
              <a:buNone/>
              <a:defRPr sz="880"/>
            </a:lvl5pPr>
            <a:lvl6pPr marL="2011909" indent="0">
              <a:buNone/>
              <a:defRPr sz="880"/>
            </a:lvl6pPr>
            <a:lvl7pPr marL="2414290" indent="0">
              <a:buNone/>
              <a:defRPr sz="880"/>
            </a:lvl7pPr>
            <a:lvl8pPr marL="2816672" indent="0">
              <a:buNone/>
              <a:defRPr sz="880"/>
            </a:lvl8pPr>
            <a:lvl9pPr marL="3219054" indent="0">
              <a:buNone/>
              <a:defRPr sz="8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5D3DF-68BF-4578-803C-BF61B98AACA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0FAD9-2192-44D3-8781-3E5B14BB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0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21344"/>
            <a:ext cx="10515600" cy="11666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606719"/>
            <a:ext cx="10515600" cy="3829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5594177"/>
            <a:ext cx="2743200" cy="321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5D3DF-68BF-4578-803C-BF61B98AACA7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5594177"/>
            <a:ext cx="4114800" cy="321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5594177"/>
            <a:ext cx="2743200" cy="3213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0FAD9-2192-44D3-8781-3E5B14BBD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13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804763" rtl="0" eaLnBrk="1" latinLnBrk="0" hangingPunct="1">
        <a:lnSpc>
          <a:spcPct val="90000"/>
        </a:lnSpc>
        <a:spcBef>
          <a:spcPct val="0"/>
        </a:spcBef>
        <a:buNone/>
        <a:defRPr sz="38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1191" indent="-201191" algn="l" defTabSz="804763" rtl="0" eaLnBrk="1" latinLnBrk="0" hangingPunct="1">
        <a:lnSpc>
          <a:spcPct val="90000"/>
        </a:lnSpc>
        <a:spcBef>
          <a:spcPts val="880"/>
        </a:spcBef>
        <a:buFont typeface="Arial" panose="020B0604020202020204" pitchFamily="34" charset="0"/>
        <a:buChar char="•"/>
        <a:defRPr sz="2464" kern="1200">
          <a:solidFill>
            <a:schemeClr val="tx1"/>
          </a:solidFill>
          <a:latin typeface="+mn-lt"/>
          <a:ea typeface="+mn-ea"/>
          <a:cs typeface="+mn-cs"/>
        </a:defRPr>
      </a:lvl1pPr>
      <a:lvl2pPr marL="603573" indent="-201191" algn="l" defTabSz="804763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2112" kern="1200">
          <a:solidFill>
            <a:schemeClr val="tx1"/>
          </a:solidFill>
          <a:latin typeface="+mn-lt"/>
          <a:ea typeface="+mn-ea"/>
          <a:cs typeface="+mn-cs"/>
        </a:defRPr>
      </a:lvl2pPr>
      <a:lvl3pPr marL="1005954" indent="-201191" algn="l" defTabSz="804763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760" kern="1200">
          <a:solidFill>
            <a:schemeClr val="tx1"/>
          </a:solidFill>
          <a:latin typeface="+mn-lt"/>
          <a:ea typeface="+mn-ea"/>
          <a:cs typeface="+mn-cs"/>
        </a:defRPr>
      </a:lvl3pPr>
      <a:lvl4pPr marL="1408336" indent="-201191" algn="l" defTabSz="804763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584" kern="1200">
          <a:solidFill>
            <a:schemeClr val="tx1"/>
          </a:solidFill>
          <a:latin typeface="+mn-lt"/>
          <a:ea typeface="+mn-ea"/>
          <a:cs typeface="+mn-cs"/>
        </a:defRPr>
      </a:lvl4pPr>
      <a:lvl5pPr marL="1810718" indent="-201191" algn="l" defTabSz="804763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584" kern="1200">
          <a:solidFill>
            <a:schemeClr val="tx1"/>
          </a:solidFill>
          <a:latin typeface="+mn-lt"/>
          <a:ea typeface="+mn-ea"/>
          <a:cs typeface="+mn-cs"/>
        </a:defRPr>
      </a:lvl5pPr>
      <a:lvl6pPr marL="2213099" indent="-201191" algn="l" defTabSz="804763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584" kern="1200">
          <a:solidFill>
            <a:schemeClr val="tx1"/>
          </a:solidFill>
          <a:latin typeface="+mn-lt"/>
          <a:ea typeface="+mn-ea"/>
          <a:cs typeface="+mn-cs"/>
        </a:defRPr>
      </a:lvl6pPr>
      <a:lvl7pPr marL="2615481" indent="-201191" algn="l" defTabSz="804763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584" kern="1200">
          <a:solidFill>
            <a:schemeClr val="tx1"/>
          </a:solidFill>
          <a:latin typeface="+mn-lt"/>
          <a:ea typeface="+mn-ea"/>
          <a:cs typeface="+mn-cs"/>
        </a:defRPr>
      </a:lvl7pPr>
      <a:lvl8pPr marL="3017863" indent="-201191" algn="l" defTabSz="804763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584" kern="1200">
          <a:solidFill>
            <a:schemeClr val="tx1"/>
          </a:solidFill>
          <a:latin typeface="+mn-lt"/>
          <a:ea typeface="+mn-ea"/>
          <a:cs typeface="+mn-cs"/>
        </a:defRPr>
      </a:lvl8pPr>
      <a:lvl9pPr marL="3420245" indent="-201191" algn="l" defTabSz="804763" rtl="0" eaLnBrk="1" latinLnBrk="0" hangingPunct="1">
        <a:lnSpc>
          <a:spcPct val="90000"/>
        </a:lnSpc>
        <a:spcBef>
          <a:spcPts val="440"/>
        </a:spcBef>
        <a:buFont typeface="Arial" panose="020B0604020202020204" pitchFamily="34" charset="0"/>
        <a:buChar char="•"/>
        <a:defRPr sz="15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4763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1pPr>
      <a:lvl2pPr marL="402382" algn="l" defTabSz="804763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2pPr>
      <a:lvl3pPr marL="804763" algn="l" defTabSz="804763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3pPr>
      <a:lvl4pPr marL="1207145" algn="l" defTabSz="804763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4pPr>
      <a:lvl5pPr marL="1609527" algn="l" defTabSz="804763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5pPr>
      <a:lvl6pPr marL="2011909" algn="l" defTabSz="804763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6pPr>
      <a:lvl7pPr marL="2414290" algn="l" defTabSz="804763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7pPr>
      <a:lvl8pPr marL="2816672" algn="l" defTabSz="804763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8pPr>
      <a:lvl9pPr marL="3219054" algn="l" defTabSz="804763" rtl="0" eaLnBrk="1" latinLnBrk="0" hangingPunct="1">
        <a:defRPr sz="15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floor&#10;&#10;Description automatically generated">
            <a:extLst>
              <a:ext uri="{FF2B5EF4-FFF2-40B4-BE49-F238E27FC236}">
                <a16:creationId xmlns:a16="http://schemas.microsoft.com/office/drawing/2014/main" id="{85A9D7E7-C1E8-4F36-8417-6F2D2FD37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" y="-200593"/>
            <a:ext cx="12184159" cy="6372664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0450420-F965-4E1E-862B-022042ACA33C}"/>
              </a:ext>
            </a:extLst>
          </p:cNvPr>
          <p:cNvSpPr txBox="1"/>
          <p:nvPr/>
        </p:nvSpPr>
        <p:spPr>
          <a:xfrm>
            <a:off x="9576077" y="5268360"/>
            <a:ext cx="2133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Company Name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4F94A0-89FC-4816-A87D-8F7015CAC6FD}"/>
              </a:ext>
            </a:extLst>
          </p:cNvPr>
          <p:cNvSpPr txBox="1"/>
          <p:nvPr/>
        </p:nvSpPr>
        <p:spPr>
          <a:xfrm>
            <a:off x="9732312" y="5574564"/>
            <a:ext cx="18612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Company Phone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21D351-D311-42E2-9D8F-1A8CD8AB25A1}"/>
              </a:ext>
            </a:extLst>
          </p:cNvPr>
          <p:cNvSpPr txBox="1"/>
          <p:nvPr/>
        </p:nvSpPr>
        <p:spPr>
          <a:xfrm>
            <a:off x="163563" y="5468415"/>
            <a:ext cx="21336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Bahnschrift SemiBold Condensed" panose="020B0502040204020203" pitchFamily="34" charset="0"/>
              </a:rPr>
              <a:t>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507461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1599</TotalTime>
  <Words>80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SemiBold Condensed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Unroe</dc:creator>
  <cp:lastModifiedBy>Nicole Unroe</cp:lastModifiedBy>
  <cp:revision>6</cp:revision>
  <dcterms:created xsi:type="dcterms:W3CDTF">2019-01-11T20:40:27Z</dcterms:created>
  <dcterms:modified xsi:type="dcterms:W3CDTF">2019-01-18T19:29:37Z</dcterms:modified>
</cp:coreProperties>
</file>