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53"/>
  </p:normalViewPr>
  <p:slideViewPr>
    <p:cSldViewPr snapToGrid="0" snapToObjects="1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D096B-A641-9A44-BF9E-BA549B387114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6F755-530F-C540-82A3-03F831E4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6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1.Edit Company Name and Company Phone. Add your email address if you’d like.​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You may want to highlight your Company Name and Company Phone if you feel it’s difficult to see.​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Replace “Your Logo Here” with your Company Logo. Feel free to move the logo if you find it difficult to see. ​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Once finished, go to:​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File  Save As​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Save as .jpeg​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Share your ad all over social media and link to your branded landing page!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6F755-530F-C540-82A3-03F831E4DE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0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D5D0-8C13-104B-A70B-65F30A6164CE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8098-FF98-BF42-ACF8-FB928DF45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6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D5D0-8C13-104B-A70B-65F30A6164CE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8098-FF98-BF42-ACF8-FB928DF45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35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D5D0-8C13-104B-A70B-65F30A6164CE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8098-FF98-BF42-ACF8-FB928DF45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D5D0-8C13-104B-A70B-65F30A6164CE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8098-FF98-BF42-ACF8-FB928DF45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75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D5D0-8C13-104B-A70B-65F30A6164CE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8098-FF98-BF42-ACF8-FB928DF45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0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D5D0-8C13-104B-A70B-65F30A6164CE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8098-FF98-BF42-ACF8-FB928DF45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1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D5D0-8C13-104B-A70B-65F30A6164CE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8098-FF98-BF42-ACF8-FB928DF45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16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D5D0-8C13-104B-A70B-65F30A6164CE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8098-FF98-BF42-ACF8-FB928DF45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7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D5D0-8C13-104B-A70B-65F30A6164CE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8098-FF98-BF42-ACF8-FB928DF45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8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D5D0-8C13-104B-A70B-65F30A6164CE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8098-FF98-BF42-ACF8-FB928DF45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4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D5D0-8C13-104B-A70B-65F30A6164CE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8098-FF98-BF42-ACF8-FB928DF45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59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BD5D0-8C13-104B-A70B-65F30A6164CE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18098-FF98-BF42-ACF8-FB928DF45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2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" y="1499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59139" y="5929748"/>
            <a:ext cx="1942350" cy="370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YOUR LOGO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0139" y="5701466"/>
            <a:ext cx="180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COMPANY NAME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7275" y="6027934"/>
            <a:ext cx="2228850" cy="370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COMPANY PHONE</a:t>
            </a:r>
          </a:p>
        </p:txBody>
      </p:sp>
    </p:spTree>
    <p:extLst>
      <p:ext uri="{BB962C8B-B14F-4D97-AF65-F5344CB8AC3E}">
        <p14:creationId xmlns:p14="http://schemas.microsoft.com/office/powerpoint/2010/main" val="1598353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26</Words>
  <Application>Microsoft Office PowerPoint</Application>
  <PresentationFormat>Widescreen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Kurtz</dc:creator>
  <cp:lastModifiedBy>Nicole Unroe</cp:lastModifiedBy>
  <cp:revision>4</cp:revision>
  <dcterms:created xsi:type="dcterms:W3CDTF">2019-01-31T21:51:33Z</dcterms:created>
  <dcterms:modified xsi:type="dcterms:W3CDTF">2019-02-01T20:10:04Z</dcterms:modified>
</cp:coreProperties>
</file>