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BE28D-FCFF-5742-890E-CE522EDB31F6}" type="datetimeFigureOut">
              <a:rPr lang="en-US" smtClean="0"/>
              <a:t>2/28/19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037BF-513D-3E43-9668-F02C5AD25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30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1.Edit Company Name and Company Phone. Add your email address if you’d like.​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You may want to highlight your Company Name and Company Phone if you feel it’s difficult to see.​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Replace “Your Logo Here” with your Company Logo. Feel free to move the logo if you find it difficult to see. 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Once finished, go to:​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File  Save As​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Save as .jpeg​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your ad all over social media and link to your branded landing page!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037BF-513D-3E43-9668-F02C5AD25C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4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D1B1-43FD-7A44-B367-170B0810B4C8}" type="datetimeFigureOut">
              <a:rPr lang="en-US" smtClean="0"/>
              <a:t>2/28/19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EA08-7B00-C441-99D7-127CB487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0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D1B1-43FD-7A44-B367-170B0810B4C8}" type="datetimeFigureOut">
              <a:rPr lang="en-US" smtClean="0"/>
              <a:t>2/28/19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EA08-7B00-C441-99D7-127CB487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2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D1B1-43FD-7A44-B367-170B0810B4C8}" type="datetimeFigureOut">
              <a:rPr lang="en-US" smtClean="0"/>
              <a:t>2/28/19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EA08-7B00-C441-99D7-127CB487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43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D1B1-43FD-7A44-B367-170B0810B4C8}" type="datetimeFigureOut">
              <a:rPr lang="en-US" smtClean="0"/>
              <a:t>2/28/19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EA08-7B00-C441-99D7-127CB487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43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D1B1-43FD-7A44-B367-170B0810B4C8}" type="datetimeFigureOut">
              <a:rPr lang="en-US" smtClean="0"/>
              <a:t>2/28/19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EA08-7B00-C441-99D7-127CB487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7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D1B1-43FD-7A44-B367-170B0810B4C8}" type="datetimeFigureOut">
              <a:rPr lang="en-US" smtClean="0"/>
              <a:t>2/28/19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EA08-7B00-C441-99D7-127CB487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1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D1B1-43FD-7A44-B367-170B0810B4C8}" type="datetimeFigureOut">
              <a:rPr lang="en-US" smtClean="0"/>
              <a:t>2/28/19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EA08-7B00-C441-99D7-127CB487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7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D1B1-43FD-7A44-B367-170B0810B4C8}" type="datetimeFigureOut">
              <a:rPr lang="en-US" smtClean="0"/>
              <a:t>2/28/19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EA08-7B00-C441-99D7-127CB487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D1B1-43FD-7A44-B367-170B0810B4C8}" type="datetimeFigureOut">
              <a:rPr lang="en-US" smtClean="0"/>
              <a:t>2/28/19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EA08-7B00-C441-99D7-127CB487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4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D1B1-43FD-7A44-B367-170B0810B4C8}" type="datetimeFigureOut">
              <a:rPr lang="en-US" smtClean="0"/>
              <a:t>2/28/19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EA08-7B00-C441-99D7-127CB487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6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D1B1-43FD-7A44-B367-170B0810B4C8}" type="datetimeFigureOut">
              <a:rPr lang="en-US" smtClean="0"/>
              <a:t>2/28/19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EA08-7B00-C441-99D7-127CB487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8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1D1B1-43FD-7A44-B367-170B0810B4C8}" type="datetimeFigureOut">
              <a:rPr lang="en-US" smtClean="0"/>
              <a:t>2/28/19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EEA08-7B00-C441-99D7-127CB487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2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06" y="0"/>
            <a:ext cx="1230830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94" y="0"/>
            <a:ext cx="1257408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308194"/>
            <a:ext cx="179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COMPANY NAME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7269" y="6308194"/>
            <a:ext cx="188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COMPANY PHONE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50897" y="6308194"/>
            <a:ext cx="185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YOUR LOGO HERE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36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</Words>
  <Application>Microsoft Macintosh PowerPoint</Application>
  <PresentationFormat>Widescreen</PresentationFormat>
  <Paragraphs>11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Kurtz</dc:creator>
  <cp:lastModifiedBy>Brandon Kurtz</cp:lastModifiedBy>
  <cp:revision>2</cp:revision>
  <dcterms:created xsi:type="dcterms:W3CDTF">2019-02-28T20:52:45Z</dcterms:created>
  <dcterms:modified xsi:type="dcterms:W3CDTF">2019-02-28T21:11:50Z</dcterms:modified>
</cp:coreProperties>
</file>