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>
        <p:scale>
          <a:sx n="87" d="100"/>
          <a:sy n="87" d="100"/>
        </p:scale>
        <p:origin x="1536" y="608"/>
      </p:cViewPr>
      <p:guideLst/>
    </p:cSldViewPr>
  </p:slideViewPr>
  <p:notesTextViewPr>
    <p:cViewPr>
      <p:scale>
        <a:sx n="1" d="1"/>
        <a:sy n="1" d="1"/>
      </p:scale>
      <p:origin x="0" y="-7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881C0-2A1F-624E-8F95-751774DF67EC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ACD8-F1DB-A541-9F82-3AF9E1BB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1.Edit Company Name and Company Phone. Add your email address if you’d like.​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You may want to highlight your Company Name and Company Phone if you feel it’s difficult to see.​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Replace “Your Logo Here” with your Company Logo. Feel free to move the logo if you find it difficult to see. 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Once finished, go to:​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File  Save As​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Save as .jpeg​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your ad all over social media and link to your branded landing page!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5ACD8-F1DB-A541-9F82-3AF9E1BBF0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B51E-DC7B-294E-9292-DE5B44205F3C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8521-BF0D-7347-98C1-B63D1D0A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6718"/>
            <a:ext cx="12192000" cy="9524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940" y="6079594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COMPANY NAME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5422" y="6079594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COMPANY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3863" y="6079594"/>
            <a:ext cx="18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Kurtz</dc:creator>
  <cp:lastModifiedBy>Brandon Kurtz</cp:lastModifiedBy>
  <cp:revision>2</cp:revision>
  <dcterms:created xsi:type="dcterms:W3CDTF">2019-03-07T21:23:11Z</dcterms:created>
  <dcterms:modified xsi:type="dcterms:W3CDTF">2019-03-07T21:27:40Z</dcterms:modified>
</cp:coreProperties>
</file>