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 snapToObjects="1">
      <p:cViewPr>
        <p:scale>
          <a:sx n="88" d="100"/>
          <a:sy n="88" d="100"/>
        </p:scale>
        <p:origin x="1480" y="560"/>
      </p:cViewPr>
      <p:guideLst/>
    </p:cSldViewPr>
  </p:slideViewPr>
  <p:notesTextViewPr>
    <p:cViewPr>
      <p:scale>
        <a:sx n="1" d="1"/>
        <a:sy n="1" d="1"/>
      </p:scale>
      <p:origin x="0" y="-696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EDED4-9824-B445-BC43-DA1227320E08}" type="datetimeFigureOut">
              <a:rPr lang="en-US" smtClean="0"/>
              <a:t>3/13/19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BA0DA4-D246-714B-ADEE-691F58BCF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82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1.Edit Company Name and Company Phone. Add your email address if you’d like.​</a:t>
            </a:r>
          </a:p>
          <a:p>
            <a:pPr rtl="0" fontAlgn="base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You may want to highlight your Company Name and Company Phone if you feel it’s difficult to see.​</a:t>
            </a:r>
          </a:p>
          <a:p>
            <a:pPr rtl="0" fontAlgn="base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Replace “Your Logo Here” with your Company Logo. Feel free to move the logo if you find it difficult to see. ​</a:t>
            </a:r>
          </a:p>
          <a:p>
            <a:pPr rtl="0" fontAlgn="base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Once finished, go to:​</a:t>
            </a:r>
          </a:p>
          <a:p>
            <a:pPr rtl="0" fontAlgn="base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File  Save As​</a:t>
            </a:r>
          </a:p>
          <a:p>
            <a:pPr rtl="0" fontAlgn="base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Save as .jpeg​</a:t>
            </a:r>
          </a:p>
          <a:p>
            <a:pPr rtl="0" fontAlgn="base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</a:t>
            </a:r>
            <a:r>
              <a:rPr lang="en-US" sz="12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Share your ad all over social media and link to your branded landing page!</a:t>
            </a:r>
            <a:endParaRPr lang="en-US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A0DA4-D246-714B-ADEE-691F58BCF6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88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5B3E-5393-D843-9E11-B83901F23066}" type="datetimeFigureOut">
              <a:rPr lang="en-US" smtClean="0"/>
              <a:t>3/13/19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8382-1E11-AB41-82B8-3E5BA6E4D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91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5B3E-5393-D843-9E11-B83901F23066}" type="datetimeFigureOut">
              <a:rPr lang="en-US" smtClean="0"/>
              <a:t>3/13/19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8382-1E11-AB41-82B8-3E5BA6E4D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29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5B3E-5393-D843-9E11-B83901F23066}" type="datetimeFigureOut">
              <a:rPr lang="en-US" smtClean="0"/>
              <a:t>3/13/19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8382-1E11-AB41-82B8-3E5BA6E4D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72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5B3E-5393-D843-9E11-B83901F23066}" type="datetimeFigureOut">
              <a:rPr lang="en-US" smtClean="0"/>
              <a:t>3/13/19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8382-1E11-AB41-82B8-3E5BA6E4D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070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5B3E-5393-D843-9E11-B83901F23066}" type="datetimeFigureOut">
              <a:rPr lang="en-US" smtClean="0"/>
              <a:t>3/13/19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8382-1E11-AB41-82B8-3E5BA6E4D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5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5B3E-5393-D843-9E11-B83901F23066}" type="datetimeFigureOut">
              <a:rPr lang="en-US" smtClean="0"/>
              <a:t>3/13/19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8382-1E11-AB41-82B8-3E5BA6E4D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198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5B3E-5393-D843-9E11-B83901F23066}" type="datetimeFigureOut">
              <a:rPr lang="en-US" smtClean="0"/>
              <a:t>3/13/19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8382-1E11-AB41-82B8-3E5BA6E4D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42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5B3E-5393-D843-9E11-B83901F23066}" type="datetimeFigureOut">
              <a:rPr lang="en-US" smtClean="0"/>
              <a:t>3/13/19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8382-1E11-AB41-82B8-3E5BA6E4D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63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5B3E-5393-D843-9E11-B83901F23066}" type="datetimeFigureOut">
              <a:rPr lang="en-US" smtClean="0"/>
              <a:t>3/13/19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8382-1E11-AB41-82B8-3E5BA6E4D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9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5B3E-5393-D843-9E11-B83901F23066}" type="datetimeFigureOut">
              <a:rPr lang="en-US" smtClean="0"/>
              <a:t>3/13/19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8382-1E11-AB41-82B8-3E5BA6E4D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48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5B3E-5393-D843-9E11-B83901F23066}" type="datetimeFigureOut">
              <a:rPr lang="en-US" smtClean="0"/>
              <a:t>3/13/19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8382-1E11-AB41-82B8-3E5BA6E4D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68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25B3E-5393-D843-9E11-B83901F23066}" type="datetimeFigureOut">
              <a:rPr lang="en-US" smtClean="0"/>
              <a:t>3/13/19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98382-1E11-AB41-82B8-3E5BA6E4D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631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8496" y="-1"/>
            <a:ext cx="12640496" cy="6858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26528" y="6488668"/>
            <a:ext cx="1796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COMPANY NAME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31174" y="6503965"/>
            <a:ext cx="1881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COMPANY PHONE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189029" y="6488668"/>
            <a:ext cx="1857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YOUR LOGO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93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23</Words>
  <Application>Microsoft Macintosh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Kurtz</dc:creator>
  <cp:lastModifiedBy>Brandon Kurtz</cp:lastModifiedBy>
  <cp:revision>1</cp:revision>
  <dcterms:created xsi:type="dcterms:W3CDTF">2019-03-13T19:30:14Z</dcterms:created>
  <dcterms:modified xsi:type="dcterms:W3CDTF">2019-03-13T20:07:56Z</dcterms:modified>
</cp:coreProperties>
</file>