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8738-4FAA-1149-B22F-4377E65530F2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3466E-3DBE-6D48-855E-872F4C70F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1.Edit Company Name and Company Phone. Add your email address if you’d like.​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may want to highlight your Company Name and Company Phone if you feel it’s difficult to see.​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Replace “Your Logo Here” with your Company Logo. Feel free to move the logo if you find it difficult to see. 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Once finished, go to:​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File  Save As​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Save as .jpeg​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your ad all over social media and link to your branded landing page!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3466E-3DBE-6D48-855E-872F4C70FB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3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5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2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7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6597-6E1A-8C4B-951A-6042C25A1731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D132-CA2F-6F4A-891B-7A1F9E2E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7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456" y="6364224"/>
            <a:ext cx="18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LOGO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1706" y="6366010"/>
            <a:ext cx="180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COMPANY EMAIL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1824" y="6364224"/>
            <a:ext cx="18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COMPANY PHONE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49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</Words>
  <Application>Microsoft Macintosh PowerPoint</Application>
  <PresentationFormat>Widescreen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Kurtz</dc:creator>
  <cp:lastModifiedBy>Brandon Kurtz</cp:lastModifiedBy>
  <cp:revision>2</cp:revision>
  <dcterms:created xsi:type="dcterms:W3CDTF">2019-04-25T16:55:28Z</dcterms:created>
  <dcterms:modified xsi:type="dcterms:W3CDTF">2019-04-26T14:47:12Z</dcterms:modified>
</cp:coreProperties>
</file>