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2"/>
  </p:normalViewPr>
  <p:slideViewPr>
    <p:cSldViewPr snapToGrid="0" snapToObjects="1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-64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FFD91-2DA8-E049-8558-6292C48F51CD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68BF7-A7E8-FB40-A53A-17D56A19B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1.Edit Company Name and Company Phone. Add your email address if you’d like.​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You may want to highlight your Company Name and Company Phone if you feel it’s difficult to see.​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Replace “Your Logo Here” with your Company Logo. Feel free to move the logo if you find it difficult to see. 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Once finished, go to:​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File  Save As​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Save as .jpeg​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your ad all over social media and link to your branded landing page!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68BF7-A7E8-FB40-A53A-17D56A19BC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5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7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4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7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1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3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88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7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E493F-22AF-7D42-AD7A-A47EB6C24222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49C18-A7EE-BA42-AF4C-DF8C5C276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9450" y="5218098"/>
            <a:ext cx="18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YOUR LOGO 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34016" y="5662446"/>
            <a:ext cx="180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COMPANY EMAIL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55469" y="6100658"/>
            <a:ext cx="18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COMPANY PHONE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38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</Words>
  <Application>Microsoft Macintosh PowerPoint</Application>
  <PresentationFormat>Widescreen</PresentationFormat>
  <Paragraphs>11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Kurtz</dc:creator>
  <cp:lastModifiedBy>Brandon Kurtz</cp:lastModifiedBy>
  <cp:revision>1</cp:revision>
  <dcterms:created xsi:type="dcterms:W3CDTF">2019-05-02T20:41:24Z</dcterms:created>
  <dcterms:modified xsi:type="dcterms:W3CDTF">2019-05-02T20:43:25Z</dcterms:modified>
</cp:coreProperties>
</file>